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 snapToGrid="0" snapToObjects="1">
      <p:cViewPr varScale="1">
        <p:scale>
          <a:sx n="117" d="100"/>
          <a:sy n="117" d="100"/>
        </p:scale>
        <p:origin x="9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699" cy="66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87900" y="1152450"/>
            <a:ext cx="8368200" cy="15383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7999" cy="268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899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199" cy="1506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youtube.com/watch?v=nwn4EMhtST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Assembly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Monday 22 May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None/>
            </a:pPr>
            <a:r>
              <a:rPr lang="en"/>
              <a:t>Youtube Link: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https://www.youtube.com/watch?v=nwn4EMhtST0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None/>
            </a:pPr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265500" y="1912650"/>
            <a:ext cx="4045199" cy="1318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Welcome 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6 Assembly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38875" y="3305575"/>
            <a:ext cx="2076524" cy="1609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0" y="0"/>
            <a:ext cx="9161099" cy="24845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311700" y="372500"/>
            <a:ext cx="8520599" cy="733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chemeClr val="accent1"/>
                </a:solidFill>
              </a:rPr>
              <a:t>Thank you for your participation.</a:t>
            </a:r>
          </a:p>
        </p:txBody>
      </p:sp>
      <p:grpSp>
        <p:nvGrpSpPr>
          <p:cNvPr id="84" name="Shape 84"/>
          <p:cNvGrpSpPr/>
          <p:nvPr/>
        </p:nvGrpSpPr>
        <p:grpSpPr>
          <a:xfrm>
            <a:off x="1211306" y="1705030"/>
            <a:ext cx="1233484" cy="1233484"/>
            <a:chOff x="1700549" y="1498631"/>
            <a:chExt cx="1053900" cy="1053900"/>
          </a:xfrm>
        </p:grpSpPr>
        <p:sp>
          <p:nvSpPr>
            <p:cNvPr id="85" name="Shape 85"/>
            <p:cNvSpPr/>
            <p:nvPr/>
          </p:nvSpPr>
          <p:spPr>
            <a:xfrm>
              <a:off x="1700549" y="1498631"/>
              <a:ext cx="1053900" cy="1053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1956449" y="1729405"/>
              <a:ext cx="542100" cy="5154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7" name="Shape 87"/>
          <p:cNvGrpSpPr/>
          <p:nvPr/>
        </p:nvGrpSpPr>
        <p:grpSpPr>
          <a:xfrm>
            <a:off x="2583322" y="1705030"/>
            <a:ext cx="1233484" cy="1233484"/>
            <a:chOff x="2872812" y="1498619"/>
            <a:chExt cx="1053900" cy="1053900"/>
          </a:xfrm>
        </p:grpSpPr>
        <p:sp>
          <p:nvSpPr>
            <p:cNvPr id="88" name="Shape 88"/>
            <p:cNvSpPr/>
            <p:nvPr/>
          </p:nvSpPr>
          <p:spPr>
            <a:xfrm>
              <a:off x="2872812" y="1498619"/>
              <a:ext cx="1053900" cy="1053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3128712" y="1729417"/>
              <a:ext cx="542100" cy="5154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0" name="Shape 90"/>
          <p:cNvGrpSpPr/>
          <p:nvPr/>
        </p:nvGrpSpPr>
        <p:grpSpPr>
          <a:xfrm>
            <a:off x="3955309" y="1705029"/>
            <a:ext cx="1233484" cy="1233484"/>
            <a:chOff x="4045049" y="1484544"/>
            <a:chExt cx="1053900" cy="1053900"/>
          </a:xfrm>
        </p:grpSpPr>
        <p:sp>
          <p:nvSpPr>
            <p:cNvPr id="91" name="Shape 91"/>
            <p:cNvSpPr/>
            <p:nvPr/>
          </p:nvSpPr>
          <p:spPr>
            <a:xfrm>
              <a:off x="4045049" y="1484544"/>
              <a:ext cx="1053900" cy="1053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4300949" y="1715342"/>
              <a:ext cx="542100" cy="5154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3" name="Shape 93"/>
          <p:cNvGrpSpPr/>
          <p:nvPr/>
        </p:nvGrpSpPr>
        <p:grpSpPr>
          <a:xfrm>
            <a:off x="5327310" y="1705030"/>
            <a:ext cx="1233484" cy="1233484"/>
            <a:chOff x="5217299" y="1498631"/>
            <a:chExt cx="1053900" cy="1053900"/>
          </a:xfrm>
        </p:grpSpPr>
        <p:sp>
          <p:nvSpPr>
            <p:cNvPr id="94" name="Shape 94"/>
            <p:cNvSpPr/>
            <p:nvPr/>
          </p:nvSpPr>
          <p:spPr>
            <a:xfrm>
              <a:off x="5217299" y="1498631"/>
              <a:ext cx="1053900" cy="1053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5473199" y="1729430"/>
              <a:ext cx="542100" cy="5154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6" name="Shape 96"/>
          <p:cNvGrpSpPr/>
          <p:nvPr/>
        </p:nvGrpSpPr>
        <p:grpSpPr>
          <a:xfrm>
            <a:off x="6699312" y="1705030"/>
            <a:ext cx="1233484" cy="1233484"/>
            <a:chOff x="6389549" y="1498631"/>
            <a:chExt cx="1053900" cy="1053900"/>
          </a:xfrm>
        </p:grpSpPr>
        <p:sp>
          <p:nvSpPr>
            <p:cNvPr id="97" name="Shape 97"/>
            <p:cNvSpPr/>
            <p:nvPr/>
          </p:nvSpPr>
          <p:spPr>
            <a:xfrm>
              <a:off x="6389549" y="1498631"/>
              <a:ext cx="1053900" cy="1053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6645450" y="1729430"/>
              <a:ext cx="542100" cy="5154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9" name="Shape 99"/>
          <p:cNvSpPr txBox="1">
            <a:spLocks noGrp="1"/>
          </p:cNvSpPr>
          <p:nvPr>
            <p:ph type="body" idx="4294967295"/>
          </p:nvPr>
        </p:nvSpPr>
        <p:spPr>
          <a:xfrm>
            <a:off x="311700" y="3198825"/>
            <a:ext cx="8520599" cy="160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/>
              <a:t>Please look to your teacher.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Macintosh PowerPoint</Application>
  <PresentationFormat>On-screen Show (16:9)</PresentationFormat>
  <Paragraphs>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Roboto Slab</vt:lpstr>
      <vt:lpstr>Roboto</vt:lpstr>
      <vt:lpstr>Arial</vt:lpstr>
      <vt:lpstr>marina</vt:lpstr>
      <vt:lpstr>Assembly</vt:lpstr>
      <vt:lpstr>Song</vt:lpstr>
      <vt:lpstr>Welcome </vt:lpstr>
      <vt:lpstr>Thank you for your participation.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Assembly</dc:title>
  <cp:lastModifiedBy>Microsoft Office User</cp:lastModifiedBy>
  <cp:revision>1</cp:revision>
  <dcterms:modified xsi:type="dcterms:W3CDTF">2017-05-20T07:40:48Z</dcterms:modified>
</cp:coreProperties>
</file>